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5613 BLK SOUTHWEST PKWY (Encino Trace Office Park)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U Turn Yield to Right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